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4" r:id="rId8"/>
    <p:sldId id="262" r:id="rId9"/>
    <p:sldId id="263" r:id="rId10"/>
    <p:sldId id="261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>
        <p:scale>
          <a:sx n="95" d="100"/>
          <a:sy n="95" d="100"/>
        </p:scale>
        <p:origin x="-72" y="-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zzfeednews.com/article/janelytvynenko/coronavirus-fake-news-disinformation-rumors-hoaxes" TargetMode="External"/><Relationship Id="rId2" Type="http://schemas.openxmlformats.org/officeDocument/2006/relationships/hyperlink" Target="https://www.wired.com/story/coronavirus-conspiracy-theori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xfordlearnersdictionaries.com/definition/english/hoax_1?q=hoax" TargetMode="External"/><Relationship Id="rId4" Type="http://schemas.openxmlformats.org/officeDocument/2006/relationships/hyperlink" Target="https://www.nationalgeographic.com/animals/2020/03/coronavirus-pandemic-fake-animal-viral-social-media-post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witter.com/i/status/1239863383354224641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ery few infants seem to be getting sick with the new coronaviru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82" y="0"/>
            <a:ext cx="8118764" cy="457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61737"/>
            <a:ext cx="8349673" cy="1463040"/>
          </a:xfrm>
        </p:spPr>
        <p:txBody>
          <a:bodyPr/>
          <a:lstStyle/>
          <a:p>
            <a:pPr algn="ctr"/>
            <a:r>
              <a:rPr lang="sk-SK" dirty="0" smtClean="0"/>
              <a:t>CONSPIRACY THEORIES</a:t>
            </a:r>
            <a:r>
              <a:rPr lang="en-US" dirty="0"/>
              <a:t> </a:t>
            </a:r>
            <a:r>
              <a:rPr lang="en-US" dirty="0" smtClean="0"/>
              <a:t>&amp; hoaxes</a:t>
            </a:r>
            <a:r>
              <a:rPr lang="sk-SK" dirty="0" smtClean="0"/>
              <a:t> ABOUT COVID-19 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Adela Bundová </a:t>
            </a:r>
          </a:p>
          <a:p>
            <a:r>
              <a:rPr lang="sk-SK" dirty="0" smtClean="0"/>
              <a:t>Kvinta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1681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reSOurces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hlinkClick r:id="rId2"/>
              </a:rPr>
              <a:t>https://www.wired.com/story/coronavirus-conspiracy-theories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www.buzzfeednews.com/article/janelytvynenko/coronavirus-fake-news-disinformation-rumors-hoaxes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hlinkClick r:id="rId4"/>
              </a:rPr>
              <a:t>https://www.nationalgeographic.com/animals/2020/03/coronavirus-pandemic-fake-animal-viral-social-media-posts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www.oxfordlearnersdictionaries.com/definition/english/hoax_1?q=hoax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3719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491" y="2669309"/>
            <a:ext cx="1193338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dirty="0"/>
              <a:t>THANK YOU FOR YOUR ATTENTION</a:t>
            </a:r>
            <a:endParaRPr lang="sk-SK" sz="6200" dirty="0"/>
          </a:p>
        </p:txBody>
      </p:sp>
    </p:spTree>
    <p:extLst>
      <p:ext uri="{BB962C8B-B14F-4D97-AF65-F5344CB8AC3E}">
        <p14:creationId xmlns:p14="http://schemas.microsoft.com/office/powerpoint/2010/main" val="61523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What is</a:t>
            </a:r>
            <a:r>
              <a:rPr lang="en-US" dirty="0" smtClean="0"/>
              <a:t> the difference between</a:t>
            </a:r>
            <a:r>
              <a:rPr lang="sk-SK" dirty="0" smtClean="0"/>
              <a:t> conspiracy theory and hoax?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10188817" cy="402336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sk-SK" sz="4800" dirty="0" smtClean="0"/>
              <a:t>CONSPIRACY THEORY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sk-SK" sz="2000" dirty="0" smtClean="0"/>
              <a:t>  </a:t>
            </a:r>
            <a:r>
              <a:rPr lang="en-US" sz="2400" dirty="0" smtClean="0"/>
              <a:t>the </a:t>
            </a:r>
            <a:r>
              <a:rPr lang="en-US" sz="2400" dirty="0"/>
              <a:t>belief that a secret but powerful organization is </a:t>
            </a:r>
            <a:r>
              <a:rPr lang="en-US" sz="2400" dirty="0" smtClean="0"/>
              <a:t>responsible </a:t>
            </a:r>
            <a:r>
              <a:rPr lang="en-US" sz="2400" dirty="0"/>
              <a:t>for an </a:t>
            </a:r>
            <a:r>
              <a:rPr lang="en-US" sz="2400" dirty="0" smtClean="0"/>
              <a:t>event</a:t>
            </a:r>
            <a:endParaRPr lang="sk-SK" sz="2400" dirty="0"/>
          </a:p>
          <a:p>
            <a:pPr lvl="2">
              <a:buFont typeface="Arial" panose="020B0604020202020204" pitchFamily="34" charset="0"/>
              <a:buChar char="•"/>
            </a:pPr>
            <a:endParaRPr lang="sk-SK" sz="2000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sk-SK" sz="4800" dirty="0" smtClean="0"/>
              <a:t>HOAX</a:t>
            </a:r>
          </a:p>
          <a:p>
            <a:pPr marL="699516" lvl="2" indent="-342900">
              <a:buFont typeface="Arial" panose="020B0604020202020204" pitchFamily="34" charset="0"/>
              <a:buChar char="•"/>
            </a:pPr>
            <a:r>
              <a:rPr lang="en-US" sz="2400" dirty="0"/>
              <a:t>an act intended to make somebody believe something that is not true, especially something </a:t>
            </a:r>
            <a:r>
              <a:rPr lang="en-US" sz="2400" dirty="0" smtClean="0"/>
              <a:t>unpleasant</a:t>
            </a:r>
            <a:r>
              <a:rPr lang="sk-SK" sz="2400" dirty="0" smtClean="0"/>
              <a:t> </a:t>
            </a:r>
          </a:p>
          <a:p>
            <a:pPr lvl="2">
              <a:buFont typeface="Arial" panose="020B0604020202020204" pitchFamily="34" charset="0"/>
              <a:buChar char="•"/>
            </a:pP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40491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510" y="585216"/>
            <a:ext cx="10409382" cy="1499616"/>
          </a:xfrm>
        </p:spPr>
        <p:txBody>
          <a:bodyPr/>
          <a:lstStyle/>
          <a:p>
            <a:pPr algn="ctr"/>
            <a:r>
              <a:rPr lang="sk-SK" dirty="0" smtClean="0"/>
              <a:t>Conspiracy theories about the origins of the covid-19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k-SK" sz="3200" dirty="0" smtClean="0"/>
              <a:t>Bat soup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it seems likely that the illness leapt from animals to humans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 smtClean="0"/>
              <a:t> some scientists believe the animal vector may have been bats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k-SK" dirty="0"/>
              <a:t> </a:t>
            </a:r>
            <a:r>
              <a:rPr lang="sk-SK" dirty="0" smtClean="0"/>
              <a:t>but it is unlikely that you</a:t>
            </a:r>
            <a:r>
              <a:rPr lang="en-US" dirty="0" smtClean="0"/>
              <a:t>’d get it from eating bat soup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one of the most prominent video evidence about this theory was actually a video    from travel show shot</a:t>
            </a:r>
            <a:r>
              <a:rPr lang="sk-SK" dirty="0" smtClean="0"/>
              <a:t> </a:t>
            </a:r>
            <a:r>
              <a:rPr lang="en-US" dirty="0" smtClean="0"/>
              <a:t>in 2016 in Palau, not China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bat soup is not a commonly eaten food in the region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2052" name="Picture 4" descr="Chinese woman eats bat soup despite coronavirus link, watch video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" r="2892" b="7570"/>
          <a:stretch/>
        </p:blipFill>
        <p:spPr bwMode="auto">
          <a:xfrm>
            <a:off x="8201891" y="2392219"/>
            <a:ext cx="3472872" cy="181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20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Conspiracy theories about the origins of the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3200" dirty="0" smtClean="0"/>
              <a:t>Bioweapon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other popular theories include that the virus is actually a bioweapon that somehow          escaped from the secure lab at Wuhan Institute of Virology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but citing a former Israeli intelligence officer who himself admits that there is no evidence to back such a theory</a:t>
            </a:r>
            <a:endParaRPr lang="sk-SK" dirty="0"/>
          </a:p>
        </p:txBody>
      </p:sp>
      <p:pic>
        <p:nvPicPr>
          <p:cNvPr id="3074" name="Picture 2" descr="Kenyan Doctors in China Leading Fight Against Covid-19 - Kenyans.co.k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13" y="4145540"/>
            <a:ext cx="3705485" cy="246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34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/>
              <a:t>Conspiracy theories about the origins of the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3200" dirty="0" smtClean="0"/>
              <a:t>Spy team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then there’s the idea that a husband and wife “spy team” of scientists stole the coronavirus from Canada’s National Microbiology Laboratory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 truth is that some virologist from the laboratory was suspended because she broke some rules bur the report doesn’t mention anything about her being a Chinese spy or sending the virus to China 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098" name="Picture 2" descr="Toxic work environment' plagues National Microbiology Lab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5" y="4397376"/>
            <a:ext cx="4047548" cy="2278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8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Wilder conspiracy theories about </a:t>
            </a:r>
            <a:r>
              <a:rPr lang="en-US" dirty="0" err="1" smtClean="0"/>
              <a:t>covid</a:t>
            </a:r>
            <a:r>
              <a:rPr lang="sk-SK" dirty="0" smtClean="0"/>
              <a:t>-19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6549689" cy="4023360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Reducing population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this theory says, that China created the virus to reduce the number of old people in their population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3200" dirty="0" smtClean="0"/>
              <a:t>World War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some people believe, that Chinese created the virus as bioweapon to attack USA and start a new world war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3200" dirty="0" smtClean="0"/>
              <a:t>Disney’s future predictions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there is another conspiracy theory that Disney, especially </a:t>
            </a:r>
            <a:r>
              <a:rPr lang="en-US" dirty="0" err="1" smtClean="0"/>
              <a:t>fairytail</a:t>
            </a:r>
            <a:r>
              <a:rPr lang="en-US" dirty="0" smtClean="0"/>
              <a:t> Tangled, predicted new coronavirus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 people thought that, because the main character Rapunzel was isolated her whole life from a kingdom called Corona just like new epidemic illness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2050" name="Picture 2" descr="Corona | Disney Wiki | Fand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52" y="2017858"/>
            <a:ext cx="4507858" cy="253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8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Wilder conspiracy theories about </a:t>
            </a:r>
            <a:r>
              <a:rPr lang="en-US" dirty="0" err="1"/>
              <a:t>covid</a:t>
            </a:r>
            <a:r>
              <a:rPr lang="sk-SK" dirty="0"/>
              <a:t>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601" y="2082800"/>
            <a:ext cx="7611872" cy="317269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sz="3200" dirty="0"/>
              <a:t>The </a:t>
            </a:r>
            <a:r>
              <a:rPr lang="sk-SK" sz="3200" dirty="0"/>
              <a:t>Simpsons</a:t>
            </a:r>
            <a:r>
              <a:rPr lang="en-US" sz="3200" dirty="0"/>
              <a:t>’s</a:t>
            </a:r>
            <a:r>
              <a:rPr lang="sk-SK" sz="3200" dirty="0"/>
              <a:t> </a:t>
            </a:r>
            <a:r>
              <a:rPr lang="en-US" sz="3200" dirty="0" smtClean="0"/>
              <a:t>future predictions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The Simpsons did NOT predict the new coronavirus outbreak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the episode called “Marge in chains”, which aired in 1993 does not talk about coronavirus, but about the fictional disease “Osaka flu”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images on social media have been edited to make it look like the episode was about coronavirus</a:t>
            </a: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endParaRPr lang="sk-SK" sz="2000" dirty="0"/>
          </a:p>
        </p:txBody>
      </p:sp>
      <p:pic>
        <p:nvPicPr>
          <p:cNvPr id="1028" name="Picture 4" descr="Fact or Fiction: The Simpsons predicted the coronavirus outbreak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"/>
          <a:stretch/>
        </p:blipFill>
        <p:spPr bwMode="auto">
          <a:xfrm>
            <a:off x="9116290" y="1687656"/>
            <a:ext cx="2820265" cy="1485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id 'The Simpsons' Predict the Coronavirus Outbreak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"/>
          <a:stretch/>
        </p:blipFill>
        <p:spPr bwMode="auto">
          <a:xfrm>
            <a:off x="9116291" y="3177021"/>
            <a:ext cx="2817089" cy="158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Simpsons Of Course Predicted Coronavirus in 19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3807" y="4506426"/>
            <a:ext cx="3868592" cy="21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ans Claim The Simpsons Predicted Coronavirus Outbreak In 1993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403" y="4525818"/>
            <a:ext cx="3447703" cy="218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600" y="372779"/>
            <a:ext cx="10613690" cy="1843948"/>
          </a:xfrm>
        </p:spPr>
        <p:txBody>
          <a:bodyPr/>
          <a:lstStyle/>
          <a:p>
            <a:r>
              <a:rPr lang="en-US" dirty="0" smtClean="0"/>
              <a:t>Hoaxes about </a:t>
            </a:r>
            <a:r>
              <a:rPr lang="en-US" dirty="0" err="1" smtClean="0"/>
              <a:t>covid</a:t>
            </a:r>
            <a:r>
              <a:rPr lang="sk-SK" dirty="0" smtClean="0"/>
              <a:t>-19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1921164"/>
            <a:ext cx="5921616" cy="43881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k-SK" sz="2400" dirty="0" smtClean="0"/>
              <a:t>You don</a:t>
            </a:r>
            <a:r>
              <a:rPr lang="en-US" sz="2400" dirty="0" smtClean="0"/>
              <a:t>’t get coronavirus if you avoid eating spicy and cold food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You should eat hot food and hot water to protect yourself from coronavirus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You should drink water every 15 minutes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The virus remains in your throat for 4 days before it reaches to the lungs </a:t>
            </a:r>
            <a:endParaRPr lang="sk-SK" sz="2400" dirty="0"/>
          </a:p>
        </p:txBody>
      </p:sp>
      <p:pic>
        <p:nvPicPr>
          <p:cNvPr id="3074" name="Picture 2" descr="https://img.buzzfeed.com/buzzfeed-static/static/2020-03/16/15/asset/c5dfd6a2d99c/sub-buzz-3372-1584373454-1.png?downsize=800:*&amp;output-format=auto&amp;output-quality=au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055" y="291956"/>
            <a:ext cx="4738254" cy="313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mg.buzzfeed.com/buzzfeed-static/static/2020-03/16/20/asset/ca34f2f4a12d/sub-buzz-3587-1584389855-27.jpg?downsize=800:*&amp;output-format=auto&amp;output-quality=au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784" y="3657600"/>
            <a:ext cx="4343515" cy="28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04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Hoaxes about </a:t>
            </a:r>
            <a:r>
              <a:rPr lang="en-US" dirty="0" err="1"/>
              <a:t>covid</a:t>
            </a:r>
            <a:r>
              <a:rPr lang="sk-SK" dirty="0"/>
              <a:t>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9" y="2286000"/>
            <a:ext cx="5875436" cy="402336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en-US" sz="2400" dirty="0" smtClean="0"/>
              <a:t>Lions on the streets in Russia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 smtClean="0"/>
              <a:t>Home testing kits for </a:t>
            </a:r>
            <a:r>
              <a:rPr lang="en-US" sz="2400" dirty="0" err="1" smtClean="0"/>
              <a:t>Covid</a:t>
            </a:r>
            <a:r>
              <a:rPr lang="sk-SK" sz="2400" dirty="0" smtClean="0"/>
              <a:t>-</a:t>
            </a:r>
            <a:r>
              <a:rPr lang="en-US" sz="2400" dirty="0" smtClean="0"/>
              <a:t>19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400" dirty="0" smtClean="0"/>
              <a:t>Dolphins and swans in the Venice</a:t>
            </a:r>
          </a:p>
          <a:p>
            <a:pPr marL="514350" indent="-514350">
              <a:buFont typeface="+mj-lt"/>
              <a:buAutoNum type="arabicPeriod" startAt="5"/>
            </a:pPr>
            <a:endParaRPr lang="en-US" sz="2400" dirty="0" smtClean="0"/>
          </a:p>
          <a:p>
            <a:pPr marL="514350" indent="-514350">
              <a:buFont typeface="+mj-lt"/>
              <a:buAutoNum type="arabicPeriod" startAt="5"/>
            </a:pPr>
            <a:endParaRPr lang="sk-SK" sz="2800" dirty="0"/>
          </a:p>
        </p:txBody>
      </p:sp>
      <p:pic>
        <p:nvPicPr>
          <p:cNvPr id="4098" name="Picture 2" descr="https://img.buzzfeed.com/buzzfeed-static/static/2020-03/23/15/asset/5cd789360b4d/sub-buzz-278-1584977747-6.jpg?downsize=800:*&amp;output-format=auto&amp;output-quality=au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4" r="4372" b="3627"/>
          <a:stretch/>
        </p:blipFill>
        <p:spPr bwMode="auto">
          <a:xfrm>
            <a:off x="6677892" y="221673"/>
            <a:ext cx="5126182" cy="3306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iew image on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448" y="3590635"/>
            <a:ext cx="458658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.buzzfeed.com/buzzfeed-static/static/2020-03/23/15/asset/7cba5d308742/sub-buzz-269-1584978386-1.jpg?downsize=800:*&amp;output-format=auto&amp;output-quality=au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80" y="3949553"/>
            <a:ext cx="4220221" cy="280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1854" y="6410037"/>
            <a:ext cx="5184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hlinkClick r:id="rId5"/>
              </a:rPr>
              <a:t>https://</a:t>
            </a:r>
            <a:r>
              <a:rPr lang="sk-SK" dirty="0" smtClean="0">
                <a:hlinkClick r:id="rId5"/>
              </a:rPr>
              <a:t>twitter.com/i/status/1239863383354224641</a:t>
            </a:r>
            <a:endParaRPr lang="en-US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4460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576</TotalTime>
  <Words>525</Words>
  <Application>Microsoft Office PowerPoint</Application>
  <PresentationFormat>Custom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Integral</vt:lpstr>
      <vt:lpstr>CONSPIRACY THEORIES &amp; hoaxes ABOUT COVID-19 </vt:lpstr>
      <vt:lpstr>What is the difference between conspiracy theory and hoax?</vt:lpstr>
      <vt:lpstr>Conspiracy theories about the origins of the covid-19</vt:lpstr>
      <vt:lpstr>Conspiracy theories about the origins of the covid-19</vt:lpstr>
      <vt:lpstr>Conspiracy theories about the origins of the covid-19</vt:lpstr>
      <vt:lpstr>Wilder conspiracy theories about covid-19</vt:lpstr>
      <vt:lpstr>Wilder conspiracy theories about covid-19</vt:lpstr>
      <vt:lpstr>Hoaxes about covid-19</vt:lpstr>
      <vt:lpstr>Hoaxes about covid-19</vt:lpstr>
      <vt:lpstr>reSOurces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Betka</dc:creator>
  <cp:lastModifiedBy>Ingrid's Laptop</cp:lastModifiedBy>
  <cp:revision>32</cp:revision>
  <dcterms:created xsi:type="dcterms:W3CDTF">2020-03-28T17:39:00Z</dcterms:created>
  <dcterms:modified xsi:type="dcterms:W3CDTF">2020-03-31T08:24:11Z</dcterms:modified>
</cp:coreProperties>
</file>